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64" r:id="rId2"/>
  </p:sldIdLst>
  <p:sldSz cx="12192000" cy="6858000"/>
  <p:notesSz cx="6858000" cy="9144000"/>
  <p:custDataLst>
    <p:tags r:id="rId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60"/>
  </p:normalViewPr>
  <p:slideViewPr>
    <p:cSldViewPr snapToGrid="0">
      <p:cViewPr varScale="1">
        <p:scale>
          <a:sx n="59" d="100"/>
          <a:sy n="59" d="100"/>
        </p:scale>
        <p:origin x="7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tags" Target="tags/tag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8559E-5DBD-4C54-ABE8-2BF62581EF02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5BAD77-4895-490C-B9D8-F77F876B76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BF6421-24FD-4C7E-A323-AE59C53FDABB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FD6BF8-D183-4771-865D-1756E52D76D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BF6421-24FD-4C7E-A323-AE59C53FDABB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FD6BF8-D183-4771-865D-1756E52D76D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BF6421-24FD-4C7E-A323-AE59C53FDABB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FD6BF8-D183-4771-865D-1756E52D76D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BF6421-24FD-4C7E-A323-AE59C53FDABB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FD6BF8-D183-4771-865D-1756E52D76D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BF6421-24FD-4C7E-A323-AE59C53FDABB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FD6BF8-D183-4771-865D-1756E52D76D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BF6421-24FD-4C7E-A323-AE59C53FDABB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FD6BF8-D183-4771-865D-1756E52D76D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BF6421-24FD-4C7E-A323-AE59C53FDABB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FD6BF8-D183-4771-865D-1756E52D76D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BF6421-24FD-4C7E-A323-AE59C53FDABB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FD6BF8-D183-4771-865D-1756E52D76D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BF6421-24FD-4C7E-A323-AE59C53FDABB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FD6BF8-D183-4771-865D-1756E52D76D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BF6421-24FD-4C7E-A323-AE59C53FDABB}" type="datetimeFigureOut">
              <a:rPr lang="zh-CN" altLang="en-US" smtClean="0"/>
              <a:t>2023/8/8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FD6BF8-D183-4771-865D-1756E52D76D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D2B6EA6-7412-441F-89AE-9D2139BDC15A}"/>
              </a:ext>
            </a:extLst>
          </p:cNvPr>
          <p:cNvSpPr txBox="1"/>
          <p:nvPr/>
        </p:nvSpPr>
        <p:spPr>
          <a:xfrm>
            <a:off x="6294120" y="1750070"/>
            <a:ext cx="6096000" cy="97424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任性过 自弃过 跌低过</a:t>
            </a:r>
            <a:br>
              <a:rPr lang="zh-CN" altLang="en-US" sz="1400" dirty="0">
                <a:solidFill>
                  <a:schemeClr val="bg1"/>
                </a:solidFill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将光阴 也掉进石磨</a:t>
            </a:r>
            <a:br>
              <a:rPr lang="zh-CN" altLang="en-US" sz="1400" dirty="0">
                <a:solidFill>
                  <a:schemeClr val="bg1"/>
                </a:solidFill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有发觉不妥 快将要出错</a:t>
            </a:r>
            <a:br>
              <a:rPr lang="zh-CN" altLang="en-US" sz="1400" dirty="0">
                <a:solidFill>
                  <a:schemeClr val="bg1"/>
                </a:solidFill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迷惘中享受痛楚</a:t>
            </a:r>
            <a:br>
              <a:rPr lang="zh-CN" altLang="en-US" sz="1400" dirty="0">
                <a:solidFill>
                  <a:schemeClr val="bg1"/>
                </a:solidFill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遇见你 亦算我 有福气</a:t>
            </a:r>
            <a:br>
              <a:rPr lang="zh-CN" altLang="en-US" sz="1400" dirty="0">
                <a:solidFill>
                  <a:schemeClr val="bg1"/>
                </a:solidFill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一息间 碎事变传奇</a:t>
            </a:r>
            <a:br>
              <a:rPr lang="zh-CN" altLang="en-US" sz="1400" dirty="0">
                <a:solidFill>
                  <a:schemeClr val="bg1"/>
                </a:solidFill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靠向你双臂 世间变优美</a:t>
            </a:r>
            <a:br>
              <a:rPr lang="zh-CN" altLang="en-US" sz="1400" dirty="0">
                <a:solidFill>
                  <a:schemeClr val="bg1"/>
                </a:solidFill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从此不哎声叹气</a:t>
            </a:r>
            <a:br>
              <a:rPr lang="zh-CN" altLang="en-US" sz="1400" dirty="0">
                <a:solidFill>
                  <a:schemeClr val="bg1"/>
                </a:solidFill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前程万水千山 何妨历尽困难</a:t>
            </a:r>
            <a:br>
              <a:rPr lang="zh-CN" altLang="en-US" sz="1400" dirty="0">
                <a:solidFill>
                  <a:schemeClr val="bg1"/>
                </a:solidFill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途人长嗟短叹 礼貌里笑面也短暂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盛夏晚秋 天光夜晚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我只要牵着你手 浓情感化平淡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红尘内不孤单 长长路伴你行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流言视作等闲 决定了笑着到总站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落地上天 风高月冷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也跟你追寻往返 不走散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遇见你 亦算我有福气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一息间 碎事变传奇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靠向你双臂 世间变优美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难得我芳心跃起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前程万水千山 何妨历尽困难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途人长嗟短叹 礼貌里笑面也短暂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盛夏晚秋 天光夜晚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我只要牵着你手 浓情感化平淡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红尘内不孤单 长长路伴你行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流言视作等闲 决定了笑着到总站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落地上天 风高月冷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也跟你追寻往返 不走散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合十向天 衷心祈盼</a:t>
            </a:r>
            <a:b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</a:br>
            <a:r>
              <a:rPr lang="zh-CN" altLang="en-US" sz="1400" b="0" i="0" dirty="0">
                <a:solidFill>
                  <a:schemeClr val="bg1"/>
                </a:solidFill>
                <a:effectLst/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我跟你今后每刻 不走散</a:t>
            </a:r>
          </a:p>
        </p:txBody>
      </p:sp>
      <p:pic>
        <p:nvPicPr>
          <p:cNvPr id="4" name="8月3日">
            <a:hlinkClick r:id="" action="ppaction://media"/>
            <a:extLst>
              <a:ext uri="{FF2B5EF4-FFF2-40B4-BE49-F238E27FC236}">
                <a16:creationId xmlns:a16="http://schemas.microsoft.com/office/drawing/2014/main" id="{108DC07C-F63F-C634-76F8-72DC5FA0DF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" y="1750070"/>
            <a:ext cx="6227233" cy="3502819"/>
          </a:xfrm>
          <a:prstGeom prst="rect">
            <a:avLst/>
          </a:prstGeom>
          <a:effectLst>
            <a:outerShdw blurRad="63500" sx="101000" sy="101000" algn="ctr" rotWithShape="0">
              <a:schemeClr val="bg1">
                <a:alpha val="40000"/>
              </a:schemeClr>
            </a:outerShdw>
            <a:reflection blurRad="6350" stA="50000" endA="300" endPos="55500" dist="50800" dir="5400000" sy="-100000" algn="bl" rotWithShape="0"/>
          </a:effectLst>
          <a:scene3d>
            <a:camera prst="perspectiveRight">
              <a:rot lat="0" lon="19799998" rev="0"/>
            </a:camera>
            <a:lightRig rig="threePt" dir="t"/>
          </a:scene3d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B7EB41ED-6058-C28E-3AE0-C3562E7AB89E}"/>
              </a:ext>
            </a:extLst>
          </p:cNvPr>
          <p:cNvSpPr/>
          <p:nvPr/>
        </p:nvSpPr>
        <p:spPr>
          <a:xfrm>
            <a:off x="7269480" y="0"/>
            <a:ext cx="4922520" cy="163306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0C54B80-1355-4044-502B-BF7A32C1EF4C}"/>
              </a:ext>
            </a:extLst>
          </p:cNvPr>
          <p:cNvSpPr/>
          <p:nvPr/>
        </p:nvSpPr>
        <p:spPr>
          <a:xfrm>
            <a:off x="7269480" y="5435768"/>
            <a:ext cx="4922520" cy="14222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2.22222E-6 L 3.95833E-6 -1.0132 " pathEditMode="relative" rAng="0" ptsTypes="AA">
                                      <p:cBhvr>
                                        <p:cTn id="8" dur="1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TBkMjk2MGU4YjQ0NjUyMTViYzJkYTI1N2FhNDQwZmEifQ==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240</Words>
  <Application>Microsoft Office PowerPoint</Application>
  <PresentationFormat>宽屏</PresentationFormat>
  <Paragraphs>1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字魂50号-白鸽天行体</vt:lpstr>
      <vt:lpstr>Arial</vt:lpstr>
      <vt:lpstr>1_Office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魔崽 老牛</dc:creator>
  <cp:lastModifiedBy>魔崽 老牛</cp:lastModifiedBy>
  <cp:revision>16</cp:revision>
  <dcterms:created xsi:type="dcterms:W3CDTF">2023-08-02T08:10:00Z</dcterms:created>
  <dcterms:modified xsi:type="dcterms:W3CDTF">2023-08-08T09:54:57Z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B7CCE7A5DC564728BE4B36626ADF6224_12</vt:lpwstr>
  </property>
  <property fmtid="{D5CDD505-2E9C-101B-9397-08002B2CF9AE}" pid="3" name="KSOProductBuildVer">
    <vt:lpwstr>2052-12.1.0.15120</vt:lpwstr>
  </property>
</Properties>
</file>

<file path=docProps/thumbnail.jpeg>
</file>